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0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19CADC9-FA71-47D2-80FB-647687EFFF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19CADC9-FA71-47D2-80FB-647687EFFF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19CADC9-FA71-47D2-80FB-647687EFFF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A726-2DE2-4FEC-BAA5-E28687B97FCD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ADC9-FA71-47D2-80FB-647687EFFF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228A726-2DE2-4FEC-BAA5-E28687B97FCD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19CADC9-FA71-47D2-80FB-647687EFFF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92867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План работы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творческого объединения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«Цветочная Мастерская»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с12.05.2020 по28.05.2020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Разгариной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Валентины Анатольевны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30198" t="19531" r="33565" b="17969"/>
          <a:stretch>
            <a:fillRect/>
          </a:stretch>
        </p:blipFill>
        <p:spPr bwMode="auto">
          <a:xfrm>
            <a:off x="1785918" y="1142984"/>
            <a:ext cx="5786478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12.05.2020.</a:t>
            </a:r>
          </a:p>
          <a:p>
            <a:r>
              <a:rPr lang="ru-RU" dirty="0" smtClean="0"/>
              <a:t>Мы продолжаем наши занятия, сегодня он будет посвящен 75 </a:t>
            </a:r>
            <a:r>
              <a:rPr lang="ru-RU" dirty="0" err="1" smtClean="0"/>
              <a:t>летию</a:t>
            </a:r>
            <a:r>
              <a:rPr lang="ru-RU" dirty="0" smtClean="0"/>
              <a:t> </a:t>
            </a:r>
            <a:r>
              <a:rPr lang="ru-RU" dirty="0" err="1" smtClean="0"/>
              <a:t>Победы.Будем</a:t>
            </a:r>
            <a:r>
              <a:rPr lang="ru-RU" dirty="0" smtClean="0"/>
              <a:t> работать над созданием ночника из </a:t>
            </a:r>
            <a:r>
              <a:rPr lang="ru-RU" dirty="0" err="1" smtClean="0"/>
              <a:t>изолона</a:t>
            </a:r>
            <a:r>
              <a:rPr lang="ru-RU" dirty="0" smtClean="0"/>
              <a:t> или </a:t>
            </a:r>
            <a:r>
              <a:rPr lang="ru-RU" dirty="0" err="1" smtClean="0"/>
              <a:t>фоамирана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Тема занятия:«Гвоздика памяти»,пошаговый мастер-класс прилагается.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500042"/>
            <a:ext cx="8001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14.05.2020</a:t>
            </a:r>
          </a:p>
          <a:p>
            <a:r>
              <a:rPr lang="ru-RU" dirty="0" smtClean="0"/>
              <a:t>Тема занятия:"Шпилька с цветочком из </a:t>
            </a:r>
            <a:r>
              <a:rPr lang="ru-RU" dirty="0" err="1" smtClean="0"/>
              <a:t>фоамирана</a:t>
            </a:r>
            <a:r>
              <a:rPr lang="ru-RU" dirty="0" smtClean="0"/>
              <a:t>"</a:t>
            </a:r>
            <a:br>
              <a:rPr lang="ru-RU" dirty="0" smtClean="0"/>
            </a:br>
            <a:r>
              <a:rPr lang="ru-RU" dirty="0" smtClean="0"/>
              <a:t>пошаговый мастер-класс прилагается.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0198" t="22461" r="33565" b="14062"/>
          <a:stretch>
            <a:fillRect/>
          </a:stretch>
        </p:blipFill>
        <p:spPr bwMode="auto">
          <a:xfrm>
            <a:off x="1857356" y="1500174"/>
            <a:ext cx="5143536" cy="5065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428604"/>
            <a:ext cx="5572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18.05.2020</a:t>
            </a:r>
          </a:p>
          <a:p>
            <a:r>
              <a:rPr lang="ru-RU" dirty="0" smtClean="0"/>
              <a:t>Тема занятия:"Нарцисс" из </a:t>
            </a:r>
            <a:r>
              <a:rPr lang="ru-RU" dirty="0" err="1" smtClean="0"/>
              <a:t>изолона,пошаговый</a:t>
            </a:r>
            <a:r>
              <a:rPr lang="ru-RU" dirty="0" smtClean="0"/>
              <a:t> мастер-класс прилагается.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9649" t="18554" r="33565" b="20898"/>
          <a:stretch>
            <a:fillRect/>
          </a:stretch>
        </p:blipFill>
        <p:spPr bwMode="auto">
          <a:xfrm>
            <a:off x="2000232" y="1500174"/>
            <a:ext cx="5500726" cy="509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142852"/>
            <a:ext cx="7929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19.05.2020</a:t>
            </a:r>
          </a:p>
          <a:p>
            <a:r>
              <a:rPr lang="ru-RU" dirty="0" smtClean="0"/>
              <a:t>Тема занятия:«Нежные букетики из </a:t>
            </a:r>
            <a:r>
              <a:rPr lang="ru-RU" dirty="0" err="1" smtClean="0"/>
              <a:t>фоамирана</a:t>
            </a:r>
            <a:r>
              <a:rPr lang="ru-RU" dirty="0" smtClean="0"/>
              <a:t>»,пошаговый мастер-класс прилагается.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0198" t="33203" r="33565" b="16015"/>
          <a:stretch>
            <a:fillRect/>
          </a:stretch>
        </p:blipFill>
        <p:spPr bwMode="auto">
          <a:xfrm>
            <a:off x="1357290" y="1285860"/>
            <a:ext cx="6437663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214290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21.05.2020</a:t>
            </a:r>
          </a:p>
          <a:p>
            <a:r>
              <a:rPr lang="ru-RU" dirty="0" smtClean="0"/>
              <a:t>Тема занятия:"Антуриум" из </a:t>
            </a:r>
            <a:r>
              <a:rPr lang="ru-RU" dirty="0" err="1" smtClean="0"/>
              <a:t>изолона,пошаговый</a:t>
            </a:r>
            <a:r>
              <a:rPr lang="ru-RU" dirty="0" smtClean="0"/>
              <a:t> мастер-класс прилагается.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30198" t="29297" r="33016" b="12109"/>
          <a:stretch>
            <a:fillRect/>
          </a:stretch>
        </p:blipFill>
        <p:spPr bwMode="auto">
          <a:xfrm>
            <a:off x="1571604" y="1214422"/>
            <a:ext cx="598293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81062" y="581004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33462" y="733404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428604"/>
            <a:ext cx="6072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25.05.2020</a:t>
            </a:r>
          </a:p>
          <a:p>
            <a:r>
              <a:rPr lang="ru-RU" dirty="0" smtClean="0"/>
              <a:t>Тема занятия:«</a:t>
            </a:r>
            <a:r>
              <a:rPr lang="ru-RU" dirty="0" err="1" smtClean="0"/>
              <a:t>Мелкоцвет</a:t>
            </a:r>
            <a:r>
              <a:rPr lang="ru-RU" dirty="0" smtClean="0"/>
              <a:t>»,пошаговый мастер-класс прилагается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649" t="23437" r="33565" b="21875"/>
          <a:stretch>
            <a:fillRect/>
          </a:stretch>
        </p:blipFill>
        <p:spPr bwMode="auto">
          <a:xfrm>
            <a:off x="1857356" y="1500174"/>
            <a:ext cx="5929354" cy="4955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357166"/>
            <a:ext cx="6357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26.05.2020</a:t>
            </a:r>
          </a:p>
          <a:p>
            <a:r>
              <a:rPr lang="ru-RU" dirty="0" smtClean="0"/>
              <a:t>Тема </a:t>
            </a:r>
            <a:r>
              <a:rPr lang="ru-RU" dirty="0" err="1" smtClean="0"/>
              <a:t>занятия:Летние</a:t>
            </a:r>
            <a:r>
              <a:rPr lang="ru-RU" dirty="0" smtClean="0"/>
              <a:t> ромашки из </a:t>
            </a:r>
            <a:r>
              <a:rPr lang="ru-RU" dirty="0" err="1" smtClean="0"/>
              <a:t>фетра,пошаговый</a:t>
            </a:r>
            <a:r>
              <a:rPr lang="ru-RU" dirty="0" smtClean="0"/>
              <a:t> мастер-класс прилагается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0198" t="17578" r="33565" b="12109"/>
          <a:stretch>
            <a:fillRect/>
          </a:stretch>
        </p:blipFill>
        <p:spPr bwMode="auto">
          <a:xfrm>
            <a:off x="2143108" y="1357298"/>
            <a:ext cx="471490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786" y="500042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28.05.2020</a:t>
            </a:r>
          </a:p>
          <a:p>
            <a:r>
              <a:rPr lang="ru-RU" dirty="0" smtClean="0"/>
              <a:t>Тема занятия: Итоговое занятие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87</TotalTime>
  <Words>98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</dc:creator>
  <cp:lastModifiedBy>Валентина</cp:lastModifiedBy>
  <cp:revision>4</cp:revision>
  <dcterms:created xsi:type="dcterms:W3CDTF">2020-04-24T13:42:42Z</dcterms:created>
  <dcterms:modified xsi:type="dcterms:W3CDTF">2020-05-13T17:02:54Z</dcterms:modified>
</cp:coreProperties>
</file>